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66" r:id="rId6"/>
    <p:sldId id="259" r:id="rId7"/>
    <p:sldId id="26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B1E393-D07B-4108-A217-F49C7DA0524F}" v="2088" dt="2020-04-17T17:47:08.002"/>
    <p1510:client id="{459283E7-4D5F-4B97-98BB-966DE3D07797}" v="99" dt="2020-04-17T15:40:18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11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1DB1E393-D07B-4108-A217-F49C7DA0524F}"/>
    <pc:docChg chg="addSld modSld">
      <pc:chgData name="" userId="" providerId="" clId="Web-{1DB1E393-D07B-4108-A217-F49C7DA0524F}" dt="2020-04-17T16:57:01.878" v="401" actId="20577"/>
      <pc:docMkLst>
        <pc:docMk/>
      </pc:docMkLst>
      <pc:sldChg chg="addSp modSp">
        <pc:chgData name="" userId="" providerId="" clId="Web-{1DB1E393-D07B-4108-A217-F49C7DA0524F}" dt="2020-04-17T16:57:01.878" v="401" actId="20577"/>
        <pc:sldMkLst>
          <pc:docMk/>
          <pc:sldMk cId="1121433101" sldId="258"/>
        </pc:sldMkLst>
        <pc:spChg chg="mod">
          <ac:chgData name="" userId="" providerId="" clId="Web-{1DB1E393-D07B-4108-A217-F49C7DA0524F}" dt="2020-04-17T16:57:01.878" v="401" actId="20577"/>
          <ac:spMkLst>
            <pc:docMk/>
            <pc:sldMk cId="1121433101" sldId="258"/>
            <ac:spMk id="2" creationId="{668993AB-BCE6-4F82-99AB-1185C76C6655}"/>
          </ac:spMkLst>
        </pc:spChg>
        <pc:spChg chg="add mod">
          <ac:chgData name="" userId="" providerId="" clId="Web-{1DB1E393-D07B-4108-A217-F49C7DA0524F}" dt="2020-04-17T16:18:52.398" v="13" actId="1076"/>
          <ac:spMkLst>
            <pc:docMk/>
            <pc:sldMk cId="1121433101" sldId="258"/>
            <ac:spMk id="5" creationId="{5A2AD5B9-B34E-4C92-BF7A-F1D57D0D48BD}"/>
          </ac:spMkLst>
        </pc:spChg>
        <pc:picChg chg="add mod">
          <ac:chgData name="" userId="" providerId="" clId="Web-{1DB1E393-D07B-4108-A217-F49C7DA0524F}" dt="2020-04-17T16:18:21.102" v="11" actId="1076"/>
          <ac:picMkLst>
            <pc:docMk/>
            <pc:sldMk cId="1121433101" sldId="258"/>
            <ac:picMk id="3" creationId="{C965A802-C4D6-46EF-BC40-7A262D3E27B4}"/>
          </ac:picMkLst>
        </pc:picChg>
        <pc:picChg chg="add mod">
          <ac:chgData name="" userId="" providerId="" clId="Web-{1DB1E393-D07B-4108-A217-F49C7DA0524F}" dt="2020-04-17T16:53:59.611" v="326" actId="14100"/>
          <ac:picMkLst>
            <pc:docMk/>
            <pc:sldMk cId="1121433101" sldId="258"/>
            <ac:picMk id="6" creationId="{48399D84-88F2-4032-8586-5E88DFBF832A}"/>
          </ac:picMkLst>
        </pc:picChg>
      </pc:sldChg>
      <pc:sldChg chg="addSp modSp">
        <pc:chgData name="" userId="" providerId="" clId="Web-{1DB1E393-D07B-4108-A217-F49C7DA0524F}" dt="2020-04-17T16:39:00.545" v="42" actId="1076"/>
        <pc:sldMkLst>
          <pc:docMk/>
          <pc:sldMk cId="1404435539" sldId="259"/>
        </pc:sldMkLst>
        <pc:picChg chg="add mod">
          <ac:chgData name="" userId="" providerId="" clId="Web-{1DB1E393-D07B-4108-A217-F49C7DA0524F}" dt="2020-04-17T16:37:03.013" v="38" actId="1076"/>
          <ac:picMkLst>
            <pc:docMk/>
            <pc:sldMk cId="1404435539" sldId="259"/>
            <ac:picMk id="3" creationId="{E42EF828-C426-49F1-BF02-58A9624A4AF4}"/>
          </ac:picMkLst>
        </pc:picChg>
        <pc:picChg chg="add mod">
          <ac:chgData name="" userId="" providerId="" clId="Web-{1DB1E393-D07B-4108-A217-F49C7DA0524F}" dt="2020-04-17T16:39:00.545" v="42" actId="1076"/>
          <ac:picMkLst>
            <pc:docMk/>
            <pc:sldMk cId="1404435539" sldId="259"/>
            <ac:picMk id="5" creationId="{43CE0404-357D-4E08-9560-F0BDA93B5505}"/>
          </ac:picMkLst>
        </pc:picChg>
      </pc:sldChg>
      <pc:sldChg chg="addSp modSp add replId">
        <pc:chgData name="" userId="" providerId="" clId="Web-{1DB1E393-D07B-4108-A217-F49C7DA0524F}" dt="2020-04-17T16:24:30.087" v="32" actId="1076"/>
        <pc:sldMkLst>
          <pc:docMk/>
          <pc:sldMk cId="3904361639" sldId="265"/>
        </pc:sldMkLst>
        <pc:spChg chg="mod">
          <ac:chgData name="" userId="" providerId="" clId="Web-{1DB1E393-D07B-4108-A217-F49C7DA0524F}" dt="2020-04-17T16:21:08.915" v="27" actId="14100"/>
          <ac:spMkLst>
            <pc:docMk/>
            <pc:sldMk cId="3904361639" sldId="265"/>
            <ac:spMk id="2" creationId="{668993AB-BCE6-4F82-99AB-1185C76C6655}"/>
          </ac:spMkLst>
        </pc:spChg>
        <pc:picChg chg="add mod">
          <ac:chgData name="" userId="" providerId="" clId="Web-{1DB1E393-D07B-4108-A217-F49C7DA0524F}" dt="2020-04-17T16:23:00.915" v="30" actId="14100"/>
          <ac:picMkLst>
            <pc:docMk/>
            <pc:sldMk cId="3904361639" sldId="265"/>
            <ac:picMk id="3" creationId="{45921AEA-C667-491E-B755-398A93CC6C5B}"/>
          </ac:picMkLst>
        </pc:picChg>
        <pc:picChg chg="add mod">
          <ac:chgData name="" userId="" providerId="" clId="Web-{1DB1E393-D07B-4108-A217-F49C7DA0524F}" dt="2020-04-17T16:24:30.087" v="32" actId="1076"/>
          <ac:picMkLst>
            <pc:docMk/>
            <pc:sldMk cId="3904361639" sldId="265"/>
            <ac:picMk id="5" creationId="{C06D2075-3BF7-4080-9A68-35E6B1E110FC}"/>
          </ac:picMkLst>
        </pc:picChg>
      </pc:sldChg>
      <pc:sldChg chg="addSp modSp add replId">
        <pc:chgData name="" userId="" providerId="" clId="Web-{1DB1E393-D07B-4108-A217-F49C7DA0524F}" dt="2020-04-17T16:31:06.105" v="36" actId="1076"/>
        <pc:sldMkLst>
          <pc:docMk/>
          <pc:sldMk cId="1950694172" sldId="266"/>
        </pc:sldMkLst>
        <pc:picChg chg="add mod">
          <ac:chgData name="" userId="" providerId="" clId="Web-{1DB1E393-D07B-4108-A217-F49C7DA0524F}" dt="2020-04-17T16:29:39.917" v="34" actId="1076"/>
          <ac:picMkLst>
            <pc:docMk/>
            <pc:sldMk cId="1950694172" sldId="266"/>
            <ac:picMk id="3" creationId="{9FE2DCD7-7799-49F7-A249-78869928B52D}"/>
          </ac:picMkLst>
        </pc:picChg>
        <pc:picChg chg="add mod">
          <ac:chgData name="" userId="" providerId="" clId="Web-{1DB1E393-D07B-4108-A217-F49C7DA0524F}" dt="2020-04-17T16:31:06.105" v="36" actId="1076"/>
          <ac:picMkLst>
            <pc:docMk/>
            <pc:sldMk cId="1950694172" sldId="266"/>
            <ac:picMk id="5" creationId="{BDC5E89A-E869-4369-868C-32E1DC420D59}"/>
          </ac:picMkLst>
        </pc:picChg>
      </pc:sldChg>
    </pc:docChg>
  </pc:docChgLst>
  <pc:docChgLst>
    <pc:chgData clId="Web-{459283E7-4D5F-4B97-98BB-966DE3D07797}"/>
    <pc:docChg chg="modSld">
      <pc:chgData name="" userId="" providerId="" clId="Web-{459283E7-4D5F-4B97-98BB-966DE3D07797}" dt="2020-04-17T15:40:18.949" v="99" actId="20577"/>
      <pc:docMkLst>
        <pc:docMk/>
      </pc:docMkLst>
      <pc:sldChg chg="modSp">
        <pc:chgData name="" userId="" providerId="" clId="Web-{459283E7-4D5F-4B97-98BB-966DE3D07797}" dt="2020-04-17T15:40:11.558" v="98" actId="20577"/>
        <pc:sldMkLst>
          <pc:docMk/>
          <pc:sldMk cId="326112892" sldId="256"/>
        </pc:sldMkLst>
        <pc:spChg chg="mod">
          <ac:chgData name="" userId="" providerId="" clId="Web-{459283E7-4D5F-4B97-98BB-966DE3D07797}" dt="2020-04-17T15:40:11.558" v="98" actId="20577"/>
          <ac:spMkLst>
            <pc:docMk/>
            <pc:sldMk cId="326112892" sldId="256"/>
            <ac:spMk id="2" creationId="{2D8A6A5B-BF8B-48B7-837A-2F5765D37C6C}"/>
          </ac:spMkLst>
        </pc:spChg>
      </pc:sldChg>
      <pc:sldChg chg="addSp modSp">
        <pc:chgData name="" userId="" providerId="" clId="Web-{459283E7-4D5F-4B97-98BB-966DE3D07797}" dt="2020-04-17T15:34:53.370" v="18" actId="20577"/>
        <pc:sldMkLst>
          <pc:docMk/>
          <pc:sldMk cId="4104154316" sldId="257"/>
        </pc:sldMkLst>
        <pc:spChg chg="add mod">
          <ac:chgData name="" userId="" providerId="" clId="Web-{459283E7-4D5F-4B97-98BB-966DE3D07797}" dt="2020-04-17T15:34:53.370" v="18" actId="20577"/>
          <ac:spMkLst>
            <pc:docMk/>
            <pc:sldMk cId="4104154316" sldId="257"/>
            <ac:spMk id="3" creationId="{7511BEE5-E1D7-4654-8075-919207A7FB34}"/>
          </ac:spMkLst>
        </pc:spChg>
      </pc:sldChg>
    </pc:docChg>
  </pc:docChgLst>
  <pc:docChgLst>
    <pc:chgData clId="Web-{A23BC908-0F1A-46AF-8B12-ADCEB32D49DA}"/>
    <pc:docChg chg="modSld">
      <pc:chgData name="" userId="" providerId="" clId="Web-{A23BC908-0F1A-46AF-8B12-ADCEB32D49DA}" dt="2020-04-17T17:47:08.002" v="1677" actId="20577"/>
      <pc:docMkLst>
        <pc:docMk/>
      </pc:docMkLst>
      <pc:sldChg chg="modSp">
        <pc:chgData name="" userId="" providerId="" clId="Web-{A23BC908-0F1A-46AF-8B12-ADCEB32D49DA}" dt="2020-04-17T17:34:28.873" v="1402" actId="20577"/>
        <pc:sldMkLst>
          <pc:docMk/>
          <pc:sldMk cId="326112892" sldId="256"/>
        </pc:sldMkLst>
        <pc:spChg chg="mod">
          <ac:chgData name="" userId="" providerId="" clId="Web-{A23BC908-0F1A-46AF-8B12-ADCEB32D49DA}" dt="2020-04-17T17:34:28.873" v="1402" actId="20577"/>
          <ac:spMkLst>
            <pc:docMk/>
            <pc:sldMk cId="326112892" sldId="256"/>
            <ac:spMk id="2" creationId="{2D8A6A5B-BF8B-48B7-837A-2F5765D37C6C}"/>
          </ac:spMkLst>
        </pc:spChg>
      </pc:sldChg>
      <pc:sldChg chg="modSp">
        <pc:chgData name="" userId="" providerId="" clId="Web-{A23BC908-0F1A-46AF-8B12-ADCEB32D49DA}" dt="2020-04-17T17:37:44.640" v="1467" actId="20577"/>
        <pc:sldMkLst>
          <pc:docMk/>
          <pc:sldMk cId="4104154316" sldId="257"/>
        </pc:sldMkLst>
        <pc:spChg chg="mod">
          <ac:chgData name="" userId="" providerId="" clId="Web-{A23BC908-0F1A-46AF-8B12-ADCEB32D49DA}" dt="2020-04-17T17:34:29.279" v="1413" actId="20577"/>
          <ac:spMkLst>
            <pc:docMk/>
            <pc:sldMk cId="4104154316" sldId="257"/>
            <ac:spMk id="2" creationId="{3E990BB1-3BA2-4D09-B940-58FB72024F5A}"/>
          </ac:spMkLst>
        </pc:spChg>
        <pc:spChg chg="mod">
          <ac:chgData name="" userId="" providerId="" clId="Web-{A23BC908-0F1A-46AF-8B12-ADCEB32D49DA}" dt="2020-04-17T17:37:44.640" v="1467" actId="20577"/>
          <ac:spMkLst>
            <pc:docMk/>
            <pc:sldMk cId="4104154316" sldId="257"/>
            <ac:spMk id="3" creationId="{7511BEE5-E1D7-4654-8075-919207A7FB34}"/>
          </ac:spMkLst>
        </pc:spChg>
      </pc:sldChg>
      <pc:sldChg chg="modSp">
        <pc:chgData name="" userId="" providerId="" clId="Web-{A23BC908-0F1A-46AF-8B12-ADCEB32D49DA}" dt="2020-04-17T17:39:22.562" v="1475" actId="20577"/>
        <pc:sldMkLst>
          <pc:docMk/>
          <pc:sldMk cId="1121433101" sldId="258"/>
        </pc:sldMkLst>
        <pc:spChg chg="mod">
          <ac:chgData name="" userId="" providerId="" clId="Web-{A23BC908-0F1A-46AF-8B12-ADCEB32D49DA}" dt="2020-04-17T17:39:22.562" v="1475" actId="20577"/>
          <ac:spMkLst>
            <pc:docMk/>
            <pc:sldMk cId="1121433101" sldId="258"/>
            <ac:spMk id="2" creationId="{668993AB-BCE6-4F82-99AB-1185C76C6655}"/>
          </ac:spMkLst>
        </pc:spChg>
        <pc:spChg chg="mod">
          <ac:chgData name="" userId="" providerId="" clId="Web-{A23BC908-0F1A-46AF-8B12-ADCEB32D49DA}" dt="2020-04-17T16:58:32.503" v="6" actId="1076"/>
          <ac:spMkLst>
            <pc:docMk/>
            <pc:sldMk cId="1121433101" sldId="258"/>
            <ac:spMk id="5" creationId="{5A2AD5B9-B34E-4C92-BF7A-F1D57D0D48BD}"/>
          </ac:spMkLst>
        </pc:spChg>
        <pc:picChg chg="mod">
          <ac:chgData name="" userId="" providerId="" clId="Web-{A23BC908-0F1A-46AF-8B12-ADCEB32D49DA}" dt="2020-04-17T16:57:51.534" v="0" actId="14100"/>
          <ac:picMkLst>
            <pc:docMk/>
            <pc:sldMk cId="1121433101" sldId="258"/>
            <ac:picMk id="3" creationId="{C965A802-C4D6-46EF-BC40-7A262D3E27B4}"/>
          </ac:picMkLst>
        </pc:picChg>
        <pc:picChg chg="mod">
          <ac:chgData name="" userId="" providerId="" clId="Web-{A23BC908-0F1A-46AF-8B12-ADCEB32D49DA}" dt="2020-04-17T16:57:58.068" v="1" actId="14100"/>
          <ac:picMkLst>
            <pc:docMk/>
            <pc:sldMk cId="1121433101" sldId="258"/>
            <ac:picMk id="6" creationId="{48399D84-88F2-4032-8586-5E88DFBF832A}"/>
          </ac:picMkLst>
        </pc:picChg>
      </pc:sldChg>
      <pc:sldChg chg="modSp">
        <pc:chgData name="" userId="" providerId="" clId="Web-{A23BC908-0F1A-46AF-8B12-ADCEB32D49DA}" dt="2020-04-17T17:47:08.002" v="1676" actId="20577"/>
        <pc:sldMkLst>
          <pc:docMk/>
          <pc:sldMk cId="1404435539" sldId="259"/>
        </pc:sldMkLst>
        <pc:spChg chg="mod">
          <ac:chgData name="" userId="" providerId="" clId="Web-{A23BC908-0F1A-46AF-8B12-ADCEB32D49DA}" dt="2020-04-17T17:47:08.002" v="1676" actId="20577"/>
          <ac:spMkLst>
            <pc:docMk/>
            <pc:sldMk cId="1404435539" sldId="259"/>
            <ac:spMk id="2" creationId="{A96C8620-D383-4434-BCAB-F5DC661F7FD1}"/>
          </ac:spMkLst>
        </pc:spChg>
      </pc:sldChg>
      <pc:sldChg chg="modSp">
        <pc:chgData name="" userId="" providerId="" clId="Web-{A23BC908-0F1A-46AF-8B12-ADCEB32D49DA}" dt="2020-04-17T17:45:28.298" v="1549" actId="20577"/>
        <pc:sldMkLst>
          <pc:docMk/>
          <pc:sldMk cId="3904361639" sldId="265"/>
        </pc:sldMkLst>
        <pc:spChg chg="mod">
          <ac:chgData name="" userId="" providerId="" clId="Web-{A23BC908-0F1A-46AF-8B12-ADCEB32D49DA}" dt="2020-04-17T17:45:28.298" v="1549" actId="20577"/>
          <ac:spMkLst>
            <pc:docMk/>
            <pc:sldMk cId="3904361639" sldId="265"/>
            <ac:spMk id="2" creationId="{668993AB-BCE6-4F82-99AB-1185C76C6655}"/>
          </ac:spMkLst>
        </pc:spChg>
        <pc:picChg chg="mod">
          <ac:chgData name="" userId="" providerId="" clId="Web-{A23BC908-0F1A-46AF-8B12-ADCEB32D49DA}" dt="2020-04-17T17:22:05.995" v="797" actId="14100"/>
          <ac:picMkLst>
            <pc:docMk/>
            <pc:sldMk cId="3904361639" sldId="265"/>
            <ac:picMk id="3" creationId="{45921AEA-C667-491E-B755-398A93CC6C5B}"/>
          </ac:picMkLst>
        </pc:picChg>
        <pc:picChg chg="mod">
          <ac:chgData name="" userId="" providerId="" clId="Web-{A23BC908-0F1A-46AF-8B12-ADCEB32D49DA}" dt="2020-04-17T16:59:00.301" v="11" actId="1076"/>
          <ac:picMkLst>
            <pc:docMk/>
            <pc:sldMk cId="3904361639" sldId="265"/>
            <ac:picMk id="5" creationId="{C06D2075-3BF7-4080-9A68-35E6B1E110FC}"/>
          </ac:picMkLst>
        </pc:picChg>
      </pc:sldChg>
      <pc:sldChg chg="modSp">
        <pc:chgData name="" userId="" providerId="" clId="Web-{A23BC908-0F1A-46AF-8B12-ADCEB32D49DA}" dt="2020-04-17T17:33:05.576" v="1383" actId="20577"/>
        <pc:sldMkLst>
          <pc:docMk/>
          <pc:sldMk cId="1950694172" sldId="266"/>
        </pc:sldMkLst>
        <pc:spChg chg="mod">
          <ac:chgData name="" userId="" providerId="" clId="Web-{A23BC908-0F1A-46AF-8B12-ADCEB32D49DA}" dt="2020-04-17T17:33:05.576" v="1383" actId="20577"/>
          <ac:spMkLst>
            <pc:docMk/>
            <pc:sldMk cId="1950694172" sldId="266"/>
            <ac:spMk id="2" creationId="{668993AB-BCE6-4F82-99AB-1185C76C665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6816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4251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466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148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760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19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9775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668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678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0995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9676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83FDB-CF94-47BF-96D0-156DADE20693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D1530-8146-42FD-9ED8-B42B3D759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10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8A6A5B-BF8B-48B7-837A-2F5765D37C6C}"/>
              </a:ext>
            </a:extLst>
          </p:cNvPr>
          <p:cNvSpPr txBox="1"/>
          <p:nvPr/>
        </p:nvSpPr>
        <p:spPr>
          <a:xfrm>
            <a:off x="1676400" y="1894114"/>
            <a:ext cx="6988629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2800" b="1" dirty="0" smtClean="0">
                <a:latin typeface="Times New Roman"/>
                <a:cs typeface="Times New Roman"/>
              </a:rPr>
              <a:t>Кружок </a:t>
            </a:r>
          </a:p>
          <a:p>
            <a:pPr algn="ctr"/>
            <a:r>
              <a:rPr lang="ru-RU" sz="2800" b="1" dirty="0" smtClean="0">
                <a:latin typeface="Times New Roman"/>
                <a:cs typeface="Times New Roman"/>
              </a:rPr>
              <a:t>«</a:t>
            </a:r>
            <a:r>
              <a:rPr lang="ru-RU" sz="2800" b="1" dirty="0" smtClean="0">
                <a:latin typeface="Times New Roman"/>
                <a:cs typeface="Times New Roman"/>
              </a:rPr>
              <a:t>Х</a:t>
            </a:r>
            <a:r>
              <a:rPr lang="ru-RU" sz="2800" b="1" dirty="0" smtClean="0">
                <a:latin typeface="Times New Roman"/>
                <a:cs typeface="Times New Roman"/>
              </a:rPr>
              <a:t>удожественная мастерская«</a:t>
            </a:r>
          </a:p>
          <a:p>
            <a:pPr algn="ctr"/>
            <a:endParaRPr lang="ru-RU" sz="2800" b="1" dirty="0">
              <a:latin typeface="Times New Roman"/>
              <a:cs typeface="Times New Roman"/>
            </a:endParaRPr>
          </a:p>
          <a:p>
            <a:r>
              <a:rPr lang="ru-RU" sz="2800" b="1" dirty="0" smtClean="0">
                <a:latin typeface="Times New Roman"/>
                <a:cs typeface="Calibri"/>
              </a:rPr>
              <a:t>«РИСУЕМ ПОРТРЕТ ЧЕЛОВЕКА»</a:t>
            </a:r>
          </a:p>
          <a:p>
            <a:endParaRPr lang="ru-RU" sz="2800" b="1" dirty="0" smtClean="0">
              <a:latin typeface="Times New Roman"/>
              <a:cs typeface="Calibri"/>
            </a:endParaRPr>
          </a:p>
          <a:p>
            <a:endParaRPr lang="ru-RU" sz="2800" b="1" dirty="0">
              <a:latin typeface="Times New Roman"/>
              <a:cs typeface="Calibri"/>
            </a:endParaRPr>
          </a:p>
          <a:p>
            <a:r>
              <a:rPr lang="ru-RU" sz="2800" b="1" dirty="0">
                <a:latin typeface="Times New Roman"/>
                <a:cs typeface="Times New Roman"/>
              </a:rPr>
              <a:t> </a:t>
            </a:r>
            <a:r>
              <a:rPr lang="ru-RU" sz="2800" b="1" dirty="0" smtClean="0">
                <a:latin typeface="Times New Roman"/>
                <a:cs typeface="Times New Roman"/>
              </a:rPr>
              <a:t>                                </a:t>
            </a:r>
            <a:r>
              <a:rPr lang="ru-RU" sz="2800" b="1" dirty="0" smtClean="0">
                <a:latin typeface="Times New Roman"/>
                <a:cs typeface="Times New Roman"/>
              </a:rPr>
              <a:t>В</a:t>
            </a:r>
            <a:r>
              <a:rPr lang="ru-RU" sz="2800" b="1" dirty="0" smtClean="0">
                <a:latin typeface="Times New Roman"/>
                <a:cs typeface="Times New Roman"/>
              </a:rPr>
              <a:t>оспитатель:</a:t>
            </a:r>
          </a:p>
          <a:p>
            <a:r>
              <a:rPr lang="ru-RU" sz="2800" b="1" dirty="0" smtClean="0">
                <a:latin typeface="Times New Roman"/>
                <a:cs typeface="Times New Roman"/>
              </a:rPr>
              <a:t>                  Чуприна </a:t>
            </a:r>
            <a:r>
              <a:rPr lang="ru-RU" sz="2800" b="1" dirty="0">
                <a:latin typeface="Times New Roman"/>
                <a:cs typeface="Times New Roman"/>
              </a:rPr>
              <a:t>Наталья Анатольевна</a:t>
            </a:r>
            <a:endParaRPr lang="ru-RU" sz="2800" b="1" dirty="0">
              <a:latin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112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E990BB1-3BA2-4D09-B940-58FB72024F5A}"/>
              </a:ext>
            </a:extLst>
          </p:cNvPr>
          <p:cNvSpPr txBox="1"/>
          <p:nvPr/>
        </p:nvSpPr>
        <p:spPr>
          <a:xfrm>
            <a:off x="3236343" y="2135243"/>
            <a:ext cx="525780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ru-RU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11BEE5-E1D7-4654-8075-919207A7FB34}"/>
              </a:ext>
            </a:extLst>
          </p:cNvPr>
          <p:cNvSpPr txBox="1"/>
          <p:nvPr/>
        </p:nvSpPr>
        <p:spPr>
          <a:xfrm>
            <a:off x="1233715" y="1225689"/>
            <a:ext cx="7561943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atin typeface="Times New Roman"/>
                <a:cs typeface="Times New Roman"/>
              </a:rPr>
              <a:t>Уважаемые родители!</a:t>
            </a:r>
            <a:endParaRPr lang="ru-RU" sz="2400" b="1" dirty="0">
              <a:latin typeface="Times New Roman"/>
              <a:cs typeface="Times New Roman"/>
            </a:endParaRPr>
          </a:p>
          <a:p>
            <a:pPr algn="just"/>
            <a:r>
              <a:rPr lang="ru-RU" sz="2400" dirty="0">
                <a:latin typeface="Times New Roman"/>
                <a:cs typeface="Segoe UI"/>
              </a:rPr>
              <a:t>Для того, чтобы у ребенка появилось желание рисовать </a:t>
            </a:r>
            <a:r>
              <a:rPr lang="ru-RU" sz="2400" dirty="0" smtClean="0">
                <a:latin typeface="Times New Roman"/>
                <a:cs typeface="Segoe UI"/>
              </a:rPr>
              <a:t>дома</a:t>
            </a:r>
            <a:r>
              <a:rPr lang="ru-RU" sz="2400" dirty="0" smtClean="0">
                <a:latin typeface="Times New Roman"/>
                <a:cs typeface="Segoe UI"/>
              </a:rPr>
              <a:t>:</a:t>
            </a:r>
            <a:r>
              <a:rPr lang="ru-RU" sz="2400" dirty="0">
                <a:latin typeface="Times New Roman"/>
                <a:cs typeface="Times New Roman"/>
              </a:rPr>
              <a:t> 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/>
                <a:cs typeface="Segoe UI"/>
              </a:rPr>
              <a:t> у </a:t>
            </a:r>
            <a:r>
              <a:rPr lang="ru-RU" sz="2400" dirty="0">
                <a:latin typeface="Times New Roman"/>
                <a:cs typeface="Segoe UI"/>
              </a:rPr>
              <a:t>ребенка должно быть удобное рабочее место для </a:t>
            </a:r>
            <a:r>
              <a:rPr lang="ru-RU" sz="2400" dirty="0" smtClean="0">
                <a:latin typeface="Times New Roman"/>
                <a:cs typeface="Segoe UI"/>
              </a:rPr>
              <a:t>рисования</a:t>
            </a:r>
            <a:r>
              <a:rPr lang="ru-RU" sz="2400" dirty="0" smtClean="0">
                <a:latin typeface="Times New Roman"/>
                <a:cs typeface="Segoe UI"/>
              </a:rPr>
              <a:t>;</a:t>
            </a:r>
            <a:endParaRPr lang="ru-RU" sz="2400" dirty="0" smtClean="0">
              <a:latin typeface="Times New Roman"/>
              <a:cs typeface="Segoe UI"/>
            </a:endParaRP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/>
                <a:cs typeface="Segoe UI"/>
              </a:rPr>
              <a:t> </a:t>
            </a:r>
            <a:r>
              <a:rPr lang="ru-RU" sz="2400" dirty="0" smtClean="0">
                <a:latin typeface="Times New Roman"/>
                <a:cs typeface="Segoe UI"/>
              </a:rPr>
              <a:t>в</a:t>
            </a:r>
            <a:r>
              <a:rPr lang="ru-RU" sz="2400" dirty="0" smtClean="0">
                <a:latin typeface="Times New Roman"/>
                <a:cs typeface="Segoe UI"/>
              </a:rPr>
              <a:t>се </a:t>
            </a:r>
            <a:r>
              <a:rPr lang="ru-RU" sz="2400" dirty="0">
                <a:latin typeface="Times New Roman"/>
                <a:cs typeface="Segoe UI"/>
              </a:rPr>
              <a:t>пособия и оборудование должны храниться в удобном и доступном для ребенка </a:t>
            </a:r>
            <a:r>
              <a:rPr lang="ru-RU" sz="2400" dirty="0" smtClean="0">
                <a:latin typeface="Times New Roman"/>
                <a:cs typeface="Segoe UI"/>
              </a:rPr>
              <a:t>месте;</a:t>
            </a:r>
            <a:endParaRPr lang="ru-RU" sz="2400" dirty="0">
              <a:latin typeface="Times New Roman"/>
              <a:cs typeface="Times New Roman"/>
            </a:endParaRPr>
          </a:p>
          <a:p>
            <a:pPr algn="just"/>
            <a:r>
              <a:rPr lang="ru-RU" sz="2400" dirty="0" smtClean="0">
                <a:latin typeface="Times New Roman"/>
                <a:cs typeface="Segoe UI"/>
              </a:rPr>
              <a:t>- постоянно следить </a:t>
            </a:r>
            <a:r>
              <a:rPr lang="ru-RU" sz="2400" dirty="0">
                <a:latin typeface="Times New Roman"/>
                <a:cs typeface="Segoe UI"/>
              </a:rPr>
              <a:t>за состоянием оборудования, своевременно затачивают карандаши, </a:t>
            </a:r>
            <a:r>
              <a:rPr lang="ru-RU" sz="2400" dirty="0" smtClean="0">
                <a:latin typeface="Times New Roman"/>
                <a:cs typeface="Segoe UI"/>
              </a:rPr>
              <a:t>подготавливать </a:t>
            </a:r>
            <a:r>
              <a:rPr lang="ru-RU" sz="2400" dirty="0">
                <a:latin typeface="Times New Roman"/>
                <a:cs typeface="Segoe UI"/>
              </a:rPr>
              <a:t>краски и т.п.</a:t>
            </a:r>
            <a:r>
              <a:rPr lang="ru-RU" sz="2400" dirty="0">
                <a:latin typeface="Times New Roman"/>
                <a:cs typeface="Times New Roman"/>
              </a:rPr>
              <a:t> </a:t>
            </a:r>
          </a:p>
          <a:p>
            <a:pPr algn="just"/>
            <a:r>
              <a:rPr lang="ru-RU" sz="2400" dirty="0" smtClean="0">
                <a:latin typeface="Times New Roman"/>
                <a:cs typeface="Segoe UI"/>
              </a:rPr>
              <a:t>- у ребенка </a:t>
            </a:r>
            <a:r>
              <a:rPr lang="ru-RU" sz="2400" dirty="0">
                <a:latin typeface="Times New Roman"/>
                <a:cs typeface="Segoe UI"/>
              </a:rPr>
              <a:t>должна быть палитра, карандаш, кисти разного размера, салфетка, альбом для рисования и краски.</a:t>
            </a:r>
            <a:r>
              <a:rPr lang="ru-RU" sz="2400" dirty="0">
                <a:latin typeface="Times New Roman"/>
                <a:cs typeface="Times New Roman"/>
              </a:rPr>
              <a:t> </a:t>
            </a:r>
            <a:endParaRPr lang="ru-RU" sz="2400" dirty="0">
              <a:latin typeface="Times New Roman"/>
              <a:cs typeface="Segoe UI"/>
            </a:endParaRPr>
          </a:p>
          <a:p>
            <a:pPr algn="ctr"/>
            <a:r>
              <a:rPr lang="ru-RU" sz="2400" dirty="0">
                <a:latin typeface="Times New Roman"/>
                <a:cs typeface="Segoe UI"/>
              </a:rPr>
              <a:t>Желаю удачи!</a:t>
            </a:r>
            <a:r>
              <a:rPr lang="ru-RU" sz="2400" dirty="0">
                <a:latin typeface="Times New Roman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410415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68993AB-BCE6-4F82-99AB-1185C76C6655}"/>
              </a:ext>
            </a:extLst>
          </p:cNvPr>
          <p:cNvSpPr txBox="1"/>
          <p:nvPr/>
        </p:nvSpPr>
        <p:spPr>
          <a:xfrm>
            <a:off x="1055504" y="1170792"/>
            <a:ext cx="7870782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b="1" dirty="0" smtClean="0">
                <a:cs typeface="Calibri"/>
              </a:rPr>
              <a:t>Итак начинаем:</a:t>
            </a:r>
          </a:p>
          <a:p>
            <a:r>
              <a:rPr lang="ru-RU" sz="2000" dirty="0" smtClean="0">
                <a:cs typeface="Calibri"/>
              </a:rPr>
              <a:t>1</a:t>
            </a:r>
            <a:r>
              <a:rPr lang="ru-RU" sz="2000" dirty="0">
                <a:cs typeface="Calibri"/>
              </a:rPr>
              <a:t>) В центре листа рисуем  большой овал немного заострённый снизу. Делим овал пополам горизонтальной линией и рисуем глаза. Глаза рисуем в виде листиков. Расстояние между глазами равно длине одного глаза.</a:t>
            </a:r>
          </a:p>
          <a:p>
            <a:r>
              <a:rPr lang="ru-RU" sz="2000" dirty="0">
                <a:cs typeface="Calibri"/>
              </a:rPr>
              <a:t>2) рисуем шею и плечи. Линия шеи плавно спускается от овала головы вниз.</a:t>
            </a:r>
          </a:p>
        </p:txBody>
      </p:sp>
      <p:pic>
        <p:nvPicPr>
          <p:cNvPr id="3" name="Рисунок 3" descr="Изображение выглядит как вода, катается на лыжах, летит, воздушный змей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C965A802-C4D6-46EF-BC40-7A262D3E27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0136" y="3223183"/>
            <a:ext cx="2498785" cy="34165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A2AD5B9-B34E-4C92-BF7A-F1D57D0D48BD}"/>
              </a:ext>
            </a:extLst>
          </p:cNvPr>
          <p:cNvSpPr txBox="1"/>
          <p:nvPr/>
        </p:nvSpPr>
        <p:spPr>
          <a:xfrm flipH="1">
            <a:off x="1098431" y="2769078"/>
            <a:ext cx="477327" cy="961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>
              <a:cs typeface="Calibri"/>
            </a:endParaRPr>
          </a:p>
        </p:txBody>
      </p:sp>
      <p:pic>
        <p:nvPicPr>
          <p:cNvPr id="6" name="Рисунок 6" descr="Изображение выглядит как вода, лодка, сидит, белый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48399D84-88F2-4032-8586-5E88DFBF832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7607" y="3338202"/>
            <a:ext cx="2182484" cy="301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1433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68993AB-BCE6-4F82-99AB-1185C76C6655}"/>
              </a:ext>
            </a:extLst>
          </p:cNvPr>
          <p:cNvSpPr txBox="1"/>
          <p:nvPr/>
        </p:nvSpPr>
        <p:spPr>
          <a:xfrm rot="10800000" flipV="1">
            <a:off x="1214270" y="625728"/>
            <a:ext cx="7929730" cy="31393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ru-RU" dirty="0" smtClean="0">
              <a:cs typeface="Calibri"/>
            </a:endParaRPr>
          </a:p>
          <a:p>
            <a:endParaRPr lang="ru-RU" dirty="0" smtClean="0">
              <a:cs typeface="Calibri"/>
            </a:endParaRPr>
          </a:p>
          <a:p>
            <a:r>
              <a:rPr lang="ru-RU" dirty="0" smtClean="0">
                <a:cs typeface="Calibri"/>
              </a:rPr>
              <a:t>3</a:t>
            </a:r>
            <a:r>
              <a:rPr lang="ru-RU" dirty="0">
                <a:cs typeface="Calibri"/>
              </a:rPr>
              <a:t>) Закрашиваем всё бежевой краской кроме глаз.</a:t>
            </a:r>
          </a:p>
          <a:p>
            <a:r>
              <a:rPr lang="ru-RU" dirty="0">
                <a:cs typeface="Calibri"/>
              </a:rPr>
              <a:t>4</a:t>
            </a:r>
            <a:r>
              <a:rPr lang="ru-RU" dirty="0" smtClean="0">
                <a:cs typeface="Calibri"/>
              </a:rPr>
              <a:t>) В </a:t>
            </a:r>
            <a:r>
              <a:rPr lang="ru-RU" dirty="0">
                <a:cs typeface="Calibri"/>
              </a:rPr>
              <a:t>середине глаз ставим большой круг цветом глаз вашей мамы. Делим расстояние от средней линии глаз до подбородка. Здесь будет заканчиваться нос. Его мы нарисуем в форме капельки светло коричневой краской, этой же краской сделаем небольшую тень на лице и обведём контур под подбородком. Рисуем губы. Проводим среднюю горизонтальную линию губу, над ней рисуем верхнюю губу, а под ней нижнюю.  Возвращаемся к глазам. Коричневой краской рисуем верхнее веко, нижнее и брови. Чёрной краской ставим зрачки.</a:t>
            </a:r>
          </a:p>
        </p:txBody>
      </p:sp>
      <p:pic>
        <p:nvPicPr>
          <p:cNvPr id="3" name="Рисунок 3" descr="Изображение выглядит как маска, одежда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45921AEA-C667-491E-B755-398A93CC6C5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3193" y="3822037"/>
            <a:ext cx="1977777" cy="2622306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C06D2075-3BF7-4080-9A68-35E6B1E110F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03559" y="3719135"/>
            <a:ext cx="2022030" cy="278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4361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68993AB-BCE6-4F82-99AB-1185C76C6655}"/>
              </a:ext>
            </a:extLst>
          </p:cNvPr>
          <p:cNvSpPr txBox="1"/>
          <p:nvPr/>
        </p:nvSpPr>
        <p:spPr>
          <a:xfrm>
            <a:off x="1117601" y="1190651"/>
            <a:ext cx="7692570" cy="14773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dirty="0" smtClean="0">
                <a:cs typeface="Calibri"/>
              </a:rPr>
              <a:t>Ну, </a:t>
            </a:r>
            <a:r>
              <a:rPr lang="ru-RU" dirty="0">
                <a:cs typeface="Calibri"/>
              </a:rPr>
              <a:t>а теперь самое интересное, рисуем волосы. Вспоминаем какого цвета волосы у вашей мамы. Также можно нарисовать маме украшение: серёжки, цепочку. Рисунок закончен. </a:t>
            </a:r>
            <a:endParaRPr lang="ru-RU" dirty="0" smtClean="0">
              <a:cs typeface="Calibri"/>
            </a:endParaRPr>
          </a:p>
          <a:p>
            <a:r>
              <a:rPr lang="ru-RU" dirty="0" smtClean="0">
                <a:cs typeface="Calibri"/>
              </a:rPr>
              <a:t>Ребята</a:t>
            </a:r>
            <a:r>
              <a:rPr lang="ru-RU" dirty="0">
                <a:cs typeface="Calibri"/>
              </a:rPr>
              <a:t>, попробуйте нарисовать таким способом </a:t>
            </a:r>
            <a:r>
              <a:rPr lang="ru-RU" dirty="0" smtClean="0">
                <a:cs typeface="Calibri"/>
              </a:rPr>
              <a:t>портрет своей мамы. У </a:t>
            </a:r>
            <a:r>
              <a:rPr lang="ru-RU" dirty="0">
                <a:cs typeface="Calibri"/>
              </a:rPr>
              <a:t>вас всё получится.</a:t>
            </a:r>
            <a:endParaRPr lang="ru-RU" dirty="0"/>
          </a:p>
        </p:txBody>
      </p:sp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9FE2DCD7-7799-49F7-A249-78869928B5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4475" y="2906882"/>
            <a:ext cx="2743200" cy="3775934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BDC5E89A-E869-4369-868C-32E1DC420D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0060" y="2906882"/>
            <a:ext cx="2743200" cy="377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0694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96C8620-D383-4434-BCAB-F5DC661F7FD1}"/>
              </a:ext>
            </a:extLst>
          </p:cNvPr>
          <p:cNvSpPr txBox="1"/>
          <p:nvPr/>
        </p:nvSpPr>
        <p:spPr>
          <a:xfrm>
            <a:off x="1494971" y="1353457"/>
            <a:ext cx="744582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dirty="0" smtClean="0">
                <a:cs typeface="Calibri"/>
              </a:rPr>
              <a:t>Т</a:t>
            </a:r>
            <a:r>
              <a:rPr lang="ru-RU" sz="2000" dirty="0" smtClean="0">
                <a:cs typeface="Calibri"/>
              </a:rPr>
              <a:t>аким </a:t>
            </a:r>
            <a:r>
              <a:rPr lang="ru-RU" sz="2000" dirty="0">
                <a:cs typeface="Calibri"/>
              </a:rPr>
              <a:t>же способом нарисуйте </a:t>
            </a:r>
            <a:r>
              <a:rPr lang="ru-RU" sz="2000" dirty="0" smtClean="0">
                <a:cs typeface="Calibri"/>
              </a:rPr>
              <a:t>портрет своего папы. </a:t>
            </a:r>
          </a:p>
          <a:p>
            <a:r>
              <a:rPr lang="ru-RU" sz="2000" dirty="0" smtClean="0">
                <a:cs typeface="Calibri"/>
              </a:rPr>
              <a:t>Ему </a:t>
            </a:r>
            <a:r>
              <a:rPr lang="ru-RU" sz="2000" dirty="0">
                <a:cs typeface="Calibri"/>
              </a:rPr>
              <a:t>будет очень </a:t>
            </a:r>
            <a:r>
              <a:rPr lang="ru-RU" sz="2000" dirty="0" smtClean="0">
                <a:cs typeface="Calibri"/>
              </a:rPr>
              <a:t>приятно</a:t>
            </a:r>
            <a:r>
              <a:rPr lang="ru-RU" sz="2000" dirty="0">
                <a:cs typeface="Calibri"/>
              </a:rPr>
              <a:t>.</a:t>
            </a:r>
            <a:endParaRPr lang="ru-RU" sz="2000" dirty="0"/>
          </a:p>
        </p:txBody>
      </p:sp>
      <p:pic>
        <p:nvPicPr>
          <p:cNvPr id="3" name="Рисунок 3" descr="Изображение выглядит как носит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E42EF828-C426-49F1-BF02-58A9624A4AF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5079" y="2878127"/>
            <a:ext cx="2743200" cy="3775934"/>
          </a:xfrm>
          <a:prstGeom prst="rect">
            <a:avLst/>
          </a:prstGeom>
        </p:spPr>
      </p:pic>
      <p:pic>
        <p:nvPicPr>
          <p:cNvPr id="5" name="Рисунок 5" descr="Изображение выглядит как текст, книга&#10;&#10;Описание создано с очень высокой степенью достоверности">
            <a:extLst>
              <a:ext uri="{FF2B5EF4-FFF2-40B4-BE49-F238E27FC236}">
                <a16:creationId xmlns="" xmlns:a16="http://schemas.microsoft.com/office/drawing/2014/main" id="{43CE0404-357D-4E08-9560-F0BDA93B550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15796" y="2878127"/>
            <a:ext cx="2743200" cy="377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4435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 вы, настоящие художники! </a:t>
            </a:r>
            <a:br>
              <a:rPr lang="ru-RU" b="1" dirty="0" smtClean="0"/>
            </a:br>
            <a:r>
              <a:rPr lang="ru-RU" b="1" dirty="0" smtClean="0"/>
              <a:t>Я горжусь вами.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latin typeface="+mj-lt"/>
              </a:rPr>
              <a:t>Пришлите мне свои рисунки на телефон. </a:t>
            </a:r>
          </a:p>
          <a:p>
            <a:r>
              <a:rPr lang="ru-RU" b="1" dirty="0" smtClean="0">
                <a:latin typeface="+mj-lt"/>
              </a:rPr>
              <a:t>Буду ждать. </a:t>
            </a:r>
          </a:p>
          <a:p>
            <a:r>
              <a:rPr lang="ru-RU" b="1" dirty="0" smtClean="0">
                <a:latin typeface="+mj-lt"/>
              </a:rPr>
              <a:t>                                            </a:t>
            </a:r>
          </a:p>
          <a:p>
            <a:r>
              <a:rPr lang="ru-RU" b="1" dirty="0" smtClean="0">
                <a:latin typeface="+mj-lt"/>
              </a:rPr>
              <a:t>Ваша Наталья Анатольевна.</a:t>
            </a:r>
            <a:endParaRPr lang="ru-RU" b="1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144</Words>
  <Application>Microsoft Office PowerPoint</Application>
  <PresentationFormat>Экран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А вы, настоящие художники!  Я горжусь вами.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221</cp:revision>
  <dcterms:created xsi:type="dcterms:W3CDTF">2020-04-17T13:24:21Z</dcterms:created>
  <dcterms:modified xsi:type="dcterms:W3CDTF">2020-04-18T17:20:00Z</dcterms:modified>
</cp:coreProperties>
</file>